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53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/>
              <a:t>Как часто вы читаете книги?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Ежедневно</c:v>
                </c:pt>
                <c:pt idx="1">
                  <c:v>Несколько раз  в неделю</c:v>
                </c:pt>
                <c:pt idx="2">
                  <c:v>Раз в неделю</c:v>
                </c:pt>
                <c:pt idx="3">
                  <c:v>Реже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0.3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Ежедневно</c:v>
                </c:pt>
                <c:pt idx="1">
                  <c:v>Несколько раз  в неделю</c:v>
                </c:pt>
                <c:pt idx="2">
                  <c:v>Раз в неделю</c:v>
                </c:pt>
                <c:pt idx="3">
                  <c:v>Реже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0.35</c:v>
                </c:pt>
                <c:pt idx="1">
                  <c:v>0.4</c:v>
                </c:pt>
                <c:pt idx="2">
                  <c:v>0.15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 ты оцениваешь свой интерес к чтению?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Очень высокий</c:v>
                </c:pt>
                <c:pt idx="1">
                  <c:v>Высокий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0.4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Очень высокий</c:v>
                </c:pt>
                <c:pt idx="1">
                  <c:v>Высокий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0.25</c:v>
                </c:pt>
                <c:pt idx="1">
                  <c:v>0.35</c:v>
                </c:pt>
                <c:pt idx="2">
                  <c:v>0.3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 ты считаешь, изменился ли твой интерес к чтению после участия в проекте?</a:t>
            </a:r>
            <a:endParaRPr lang="ru-RU" b="1" i="0" baseline="0" dirty="0"/>
          </a:p>
        </c:rich>
      </c:tx>
      <c:layout>
        <c:manualLayout>
          <c:xMode val="edge"/>
          <c:yMode val="edge"/>
          <c:x val="0.1196643703645417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Значительно увеличился</c:v>
                </c:pt>
                <c:pt idx="1">
                  <c:v>Немного увеличился</c:v>
                </c:pt>
                <c:pt idx="2">
                  <c:v>Не извенился</c:v>
                </c:pt>
                <c:pt idx="3">
                  <c:v>Уменьшился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0.3</c:v>
                </c:pt>
                <c:pt idx="2">
                  <c:v>0.15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16922151458452436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/>
              <a:t>Читаете ли вы книги вместе с детьми?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Да, регулярно</c:v>
                </c:pt>
                <c:pt idx="1">
                  <c:v>Иногда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</c:v>
                </c:pt>
                <c:pt idx="1">
                  <c:v>0.35</c:v>
                </c:pt>
                <c:pt idx="2">
                  <c:v>0.3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Да, регулярно</c:v>
                </c:pt>
                <c:pt idx="1">
                  <c:v>Иногда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0.45</c:v>
                </c:pt>
                <c:pt idx="1">
                  <c:v>0.35</c:v>
                </c:pt>
                <c:pt idx="2">
                  <c:v>0.15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/>
              <a:t>Какие жанры книг вы предпочитаете читать с детьми?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Сказки</c:v>
                </c:pt>
                <c:pt idx="1">
                  <c:v>Приключения</c:v>
                </c:pt>
                <c:pt idx="2">
                  <c:v>Научная фантастика</c:v>
                </c:pt>
                <c:pt idx="3">
                  <c:v>Исторические романы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0.4</c:v>
                </c:pt>
                <c:pt idx="1">
                  <c:v>0.25</c:v>
                </c:pt>
                <c:pt idx="2">
                  <c:v>0.15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Сказки</c:v>
                </c:pt>
                <c:pt idx="1">
                  <c:v>Приключения</c:v>
                </c:pt>
                <c:pt idx="2">
                  <c:v>Научная фантастика</c:v>
                </c:pt>
                <c:pt idx="3">
                  <c:v>Исторические романы</c:v>
                </c:pt>
                <c:pt idx="4">
                  <c:v>Другое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0.35</c:v>
                </c:pt>
                <c:pt idx="1">
                  <c:v>0.3</c:v>
                </c:pt>
                <c:pt idx="2">
                  <c:v>0.2</c:v>
                </c:pt>
                <c:pt idx="3">
                  <c:v>0.1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/>
              <a:t>Как вы оцениваете интерес вашего ребенка к чтению?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Очень высокий</c:v>
                </c:pt>
                <c:pt idx="1">
                  <c:v>Высокий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0.25</c:v>
                </c:pt>
                <c:pt idx="2">
                  <c:v>0.4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Очень высокий</c:v>
                </c:pt>
                <c:pt idx="1">
                  <c:v>Высокий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0.25</c:v>
                </c:pt>
                <c:pt idx="1">
                  <c:v>0.4</c:v>
                </c:pt>
                <c:pt idx="2">
                  <c:v>0.25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/>
              <a:t>Как вы считаете, изменился ли интерес вашего ребенка к чтению после участия в проекте?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Значительно увеличился</c:v>
                </c:pt>
                <c:pt idx="1">
                  <c:v>Немного увеличился</c:v>
                </c:pt>
                <c:pt idx="2">
                  <c:v>Не извенился</c:v>
                </c:pt>
                <c:pt idx="3">
                  <c:v>Уменьшился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0.35</c:v>
                </c:pt>
                <c:pt idx="2">
                  <c:v>0.15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16922151458452436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 ты считаешь, изменился ли твой интерес к чтению после участия в проекте?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Значительно увеличился</c:v>
                </c:pt>
                <c:pt idx="1">
                  <c:v>Немного увеличился</c:v>
                </c:pt>
                <c:pt idx="2">
                  <c:v>Не изменился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0.45</c:v>
                </c:pt>
                <c:pt idx="2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16922151458452436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 часто ты читаешь книги?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Ежедневно</c:v>
                </c:pt>
                <c:pt idx="1">
                  <c:v>Несколько раз  в неделю</c:v>
                </c:pt>
                <c:pt idx="2">
                  <c:v>Раз в неделю</c:v>
                </c:pt>
                <c:pt idx="3">
                  <c:v>Реже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0.25</c:v>
                </c:pt>
                <c:pt idx="2">
                  <c:v>0.3</c:v>
                </c:pt>
                <c:pt idx="3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Ежедневно</c:v>
                </c:pt>
                <c:pt idx="1">
                  <c:v>Несколько раз  в неделю</c:v>
                </c:pt>
                <c:pt idx="2">
                  <c:v>Раз в неделю</c:v>
                </c:pt>
                <c:pt idx="3">
                  <c:v>Реже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</c:v>
                </c:pt>
                <c:pt idx="1">
                  <c:v>0.4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Какие книги тебе нравятся больше всего?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Сказки</c:v>
                </c:pt>
                <c:pt idx="1">
                  <c:v>Приключения</c:v>
                </c:pt>
                <c:pt idx="2">
                  <c:v>Научная фантастика</c:v>
                </c:pt>
                <c:pt idx="3">
                  <c:v>Исторические романы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</c:v>
                </c:pt>
                <c:pt idx="1">
                  <c:v>0.3</c:v>
                </c:pt>
                <c:pt idx="2">
                  <c:v>0.15</c:v>
                </c:pt>
                <c:pt idx="3">
                  <c:v>0.1</c:v>
                </c:pt>
                <c:pt idx="4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Сказки</c:v>
                </c:pt>
                <c:pt idx="1">
                  <c:v>Приключения</c:v>
                </c:pt>
                <c:pt idx="2">
                  <c:v>Научная фантастика</c:v>
                </c:pt>
                <c:pt idx="3">
                  <c:v>Исторические романы</c:v>
                </c:pt>
                <c:pt idx="4">
                  <c:v>Другое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0.25</c:v>
                </c:pt>
                <c:pt idx="1">
                  <c:v>0.35</c:v>
                </c:pt>
                <c:pt idx="2">
                  <c:v>0.2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Читаешь ли ты книги вместе с родителями?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Да, часто</c:v>
                </c:pt>
                <c:pt idx="1">
                  <c:v>Иногда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</c:v>
                </c:pt>
                <c:pt idx="1">
                  <c:v>0.3</c:v>
                </c:pt>
                <c:pt idx="2">
                  <c:v>0.35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Да, часто</c:v>
                </c:pt>
                <c:pt idx="1">
                  <c:v>Иногда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</c:v>
                </c:pt>
                <c:pt idx="1">
                  <c:v>0.35</c:v>
                </c:pt>
                <c:pt idx="2">
                  <c:v>0.2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557F9A-DA34-4E32-8AC6-D8B47A8C3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FAF697-C3D1-4DD5-884E-47D6F6149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B3A057-30E0-4D17-91B2-342F1FF38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9B68D7-2526-4748-A82C-4B6C2421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401CB-8290-4120-AFC6-CB7EBE287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5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E453FB-DF7A-469F-BBB2-6F267914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E0EA29-F3AA-478C-AD73-495CAB4C1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14B005-31A3-4F69-853B-D96BF2BCB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7452C5-9C73-4DA5-82BD-43925E0F2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F557B8-DD36-4CC5-ACA1-F01ACFC76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1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E82BA6C-300D-4836-86D2-BF250C3495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BCFF9F-D6B4-4A3B-9273-F1EE850F7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60B748-3645-4A8E-8039-F111CD985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1F9B4A-059E-4305-BCBF-AE24F1538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DB22B9-CE86-459D-8690-1C649B53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93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C8C1F-70DA-435D-9859-FD7EFAB8F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0C2354-BD12-4E0C-A7DA-6C0A94568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78EFB2-D124-4ED4-BDA4-7E41B5E95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2B8C6F-99CA-4918-8DE0-40456F12A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737E7F-F091-4EA5-9BE3-4E8504E5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6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F33DC3-4359-4384-B1EE-3414E188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3DB8B4-7793-4929-94BE-F829C067A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C2C167-B726-43B0-AB80-8D508D7D7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7A8FBA-7728-47F0-8CA4-18AAE0D57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0E4349-7357-4D25-AF8B-93B7F9366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1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6D92B-1C5F-4386-B19C-9F6EAD5F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D7129-673D-4FB1-945F-7E2A74738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A494C6-F819-45FD-8826-1DEF551E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5ED202-E5BA-48A2-A8F5-4E81A0C0E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3B3E39-808F-4D28-ABB0-3200A8E91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3B60F8-B3E9-487C-A8A2-9DA95B254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4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EA1DE-3128-449C-A695-B5A7A95FD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052355-0893-44C8-ACC3-33A60AB80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264851-BC1C-4563-91D7-133E452DB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64F706-029D-450C-BF52-671A35CD0C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3CCC1D-8AC4-45F6-8CA2-41D06B5D60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9F52C34-B6A8-4729-B15D-35C0E5BC9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79ED35-4715-4A72-827F-A629480E2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8FD87AB-E0D7-4540-B405-1C2D701A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5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2DD94-C1BE-45BD-A013-18EB6FDF9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3D42204-FD55-4FEA-A40A-87F50260A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DAEC4F8-91F4-4CA9-9F04-75ADBBDCE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5025A53-6585-46EF-8E1B-7BE5D198B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26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CC07B5-8679-4B26-8C25-E83C99A3A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5047CC-57E2-4540-849F-E4C0F17E2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8E64083-CB0A-483C-B994-567CF11F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6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3B1D0-502C-4A28-9077-645DCDAD3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0B0CA9-B57C-47EC-8FEA-021CF023F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43F575-F571-4B3E-924B-639DC751C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084983-91F1-47E6-9D2E-66ED21E5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511DBE-8D62-405B-899B-FC83D3AD7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9377788-6847-461B-B707-1BEDDD065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3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953D2-307D-474A-9D39-21572C1ED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915671-0958-495F-A9AB-E68C5AC1B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32014D-253B-4682-BF3F-7E15C78E8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8EB436-B98F-4C53-8B6D-11F668D58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21D33F-0DB1-4B5E-B3BC-546A6DBA2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D9815D-ABC9-4535-AB58-93C5A4D3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00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B88BA-F11F-41CB-821B-A93834EF2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C424B2-A692-4CE2-B6FA-F966DBFE5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75C61-64A2-42CA-BAF2-E962973A03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4D91C-C008-4522-9B86-2A6ADC386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7580AE-A3A0-4E8C-AA3C-2D0B20F569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32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9E02B-C56F-4BD0-B0C4-0FC4FF453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5723" y="1574176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Семейные литературные квесты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304C29-86BE-43FD-917D-6B881EF53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8493" y="4434376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промежуточные результаты проекта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DA5208-FAA2-4AB2-95A5-89E2277A4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4923" y="4854646"/>
            <a:ext cx="1729725" cy="20033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4900AE-0146-40A8-811E-8A7D1B2A9DC2}"/>
              </a:ext>
            </a:extLst>
          </p:cNvPr>
          <p:cNvSpPr txBox="1"/>
          <p:nvPr/>
        </p:nvSpPr>
        <p:spPr>
          <a:xfrm>
            <a:off x="1840523" y="398585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Муниципальное общеобразовательное учреждение</a:t>
            </a:r>
          </a:p>
          <a:p>
            <a:pPr algn="ctr"/>
            <a:r>
              <a:rPr lang="ru-RU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«Средняя школа с углубленным изучением отдельных предметов №81 Центрального района Волгограда»</a:t>
            </a:r>
          </a:p>
        </p:txBody>
      </p:sp>
    </p:spTree>
    <p:extLst>
      <p:ext uri="{BB962C8B-B14F-4D97-AF65-F5344CB8AC3E}">
        <p14:creationId xmlns:p14="http://schemas.microsoft.com/office/powerpoint/2010/main" val="591809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5197326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5474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37637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5226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68532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8536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469981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937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057949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938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101526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167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67056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0723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880914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716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124952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8803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3943345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2404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486804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7319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175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Семейные литературные квесты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детей</vt:lpstr>
      <vt:lpstr>Результаты анкетирования для детей</vt:lpstr>
      <vt:lpstr>Результаты анкетирования для детей</vt:lpstr>
      <vt:lpstr>Результаты анкетирования для детей</vt:lpstr>
      <vt:lpstr>Результаты анкетирования для детей</vt:lpstr>
      <vt:lpstr>Результаты анкетирования для детей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литературные квесты</dc:title>
  <dc:creator>Jam Kate</dc:creator>
  <cp:lastModifiedBy>Jam Kate</cp:lastModifiedBy>
  <cp:revision>6</cp:revision>
  <dcterms:created xsi:type="dcterms:W3CDTF">2024-09-25T06:36:41Z</dcterms:created>
  <dcterms:modified xsi:type="dcterms:W3CDTF">2024-09-25T07:49:35Z</dcterms:modified>
</cp:coreProperties>
</file>